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" y="-8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7E38-FEDC-461F-ACFF-6E40F41D10EF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CE8-96C2-45EB-A5BA-B8A2112E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03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7E38-FEDC-461F-ACFF-6E40F41D10EF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CE8-96C2-45EB-A5BA-B8A2112E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6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7E38-FEDC-461F-ACFF-6E40F41D10EF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CE8-96C2-45EB-A5BA-B8A2112E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2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8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03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498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200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447800"/>
            <a:ext cx="3200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74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59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653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782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6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7E38-FEDC-461F-ACFF-6E40F41D10EF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CE8-96C2-45EB-A5BA-B8A2112E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25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607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211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95900" y="457200"/>
            <a:ext cx="1638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4762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21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7E38-FEDC-461F-ACFF-6E40F41D10EF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CE8-96C2-45EB-A5BA-B8A2112E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4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7E38-FEDC-461F-ACFF-6E40F41D10EF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CE8-96C2-45EB-A5BA-B8A2112E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27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7E38-FEDC-461F-ACFF-6E40F41D10EF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CE8-96C2-45EB-A5BA-B8A2112E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4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7E38-FEDC-461F-ACFF-6E40F41D10EF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CE8-96C2-45EB-A5BA-B8A2112E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7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7E38-FEDC-461F-ACFF-6E40F41D10EF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CE8-96C2-45EB-A5BA-B8A2112E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7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7E38-FEDC-461F-ACFF-6E40F41D10EF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CE8-96C2-45EB-A5BA-B8A2112E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99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7E38-FEDC-461F-ACFF-6E40F41D10EF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CE8-96C2-45EB-A5BA-B8A2112E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7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07E38-FEDC-461F-ACFF-6E40F41D10EF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ECE8-96C2-45EB-A5BA-B8A2112E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47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655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6553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7"/>
          <p:cNvSpPr txBox="1">
            <a:spLocks noChangeArrowheads="1"/>
          </p:cNvSpPr>
          <p:nvPr userDrawn="1"/>
        </p:nvSpPr>
        <p:spPr bwMode="auto">
          <a:xfrm>
            <a:off x="0" y="0"/>
            <a:ext cx="14204950" cy="950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63C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29" name="Text Box 8"/>
          <p:cNvSpPr txBox="1">
            <a:spLocks noChangeArrowheads="1"/>
          </p:cNvSpPr>
          <p:nvPr userDrawn="1"/>
        </p:nvSpPr>
        <p:spPr bwMode="auto">
          <a:xfrm>
            <a:off x="0" y="0"/>
            <a:ext cx="14204950" cy="950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63C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auto">
          <a:xfrm>
            <a:off x="0" y="0"/>
            <a:ext cx="14204950" cy="950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63C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pic>
        <p:nvPicPr>
          <p:cNvPr id="1031" name="Picture 17" descr="A5 (A4-A6) landscape blue.tif                                  00005891&#10;Iomega HDD                     C20099B5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5" t="375" r="557" b="65529"/>
          <a:stretch>
            <a:fillRect/>
          </a:stretch>
        </p:blipFill>
        <p:spPr bwMode="auto">
          <a:xfrm>
            <a:off x="7056438" y="0"/>
            <a:ext cx="20875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8" descr="A5 (A4-A6) landscape blue.tif                                  00005891&#10;Iomega HDD                     C20099B5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5" t="34471" r="5786" b="636"/>
          <a:stretch>
            <a:fillRect/>
          </a:stretch>
        </p:blipFill>
        <p:spPr bwMode="auto">
          <a:xfrm>
            <a:off x="7720013" y="2743200"/>
            <a:ext cx="1423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29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E1E7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E1E7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Time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6553200" cy="609600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West Area Planning Committee</a:t>
            </a:r>
            <a:br>
              <a:rPr lang="en-GB" altLang="en-US" smtClean="0"/>
            </a:br>
            <a:r>
              <a:rPr lang="en-GB" altLang="en-US" smtClean="0"/>
              <a:t>Presentation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76475"/>
            <a:ext cx="6553200" cy="4124325"/>
          </a:xfrm>
        </p:spPr>
        <p:txBody>
          <a:bodyPr/>
          <a:lstStyle/>
          <a:p>
            <a:pPr marL="719138" indent="0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Application reference </a:t>
            </a:r>
            <a:r>
              <a:rPr lang="en-GB" altLang="en-US" sz="2400" dirty="0" smtClean="0"/>
              <a:t>number</a:t>
            </a:r>
          </a:p>
          <a:p>
            <a:pPr marL="719138" indent="0" eaLnBrk="1" hangingPunct="1"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 marL="719138" indent="0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16/02689/CND11</a:t>
            </a:r>
            <a:endParaRPr lang="en-GB" altLang="en-US" sz="2400" dirty="0" smtClean="0"/>
          </a:p>
          <a:p>
            <a:pPr marL="719138" indent="0"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/>
          </a:p>
          <a:p>
            <a:pPr marL="719138" indent="0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Application site address </a:t>
            </a:r>
            <a:endParaRPr lang="en-GB" altLang="en-US" sz="2400" dirty="0" smtClean="0"/>
          </a:p>
          <a:p>
            <a:pPr marL="719138" indent="0"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/>
          </a:p>
          <a:p>
            <a:pPr marL="719138" indent="0" eaLnBrk="1" hangingPunct="1">
              <a:spcBef>
                <a:spcPct val="0"/>
              </a:spcBef>
              <a:buFontTx/>
              <a:buNone/>
            </a:pPr>
            <a:r>
              <a:rPr lang="en-GB" altLang="en-US" sz="2400" smtClean="0"/>
              <a:t>Former Cooper </a:t>
            </a:r>
            <a:r>
              <a:rPr lang="en-GB" altLang="en-US" sz="2400" dirty="0" smtClean="0"/>
              <a:t>Callas, </a:t>
            </a:r>
            <a:r>
              <a:rPr lang="en-GB" altLang="en-US" sz="2400" dirty="0" err="1" smtClean="0"/>
              <a:t>Unither</a:t>
            </a:r>
            <a:r>
              <a:rPr lang="en-GB" altLang="en-US" sz="2400" dirty="0" smtClean="0"/>
              <a:t> House, </a:t>
            </a:r>
          </a:p>
          <a:p>
            <a:pPr marL="719138" indent="0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15 Paradise Street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430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282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82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6684"/>
            <a:ext cx="8147771" cy="57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97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8" y="980728"/>
            <a:ext cx="880779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79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09563"/>
            <a:ext cx="882967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73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Blank Presentation</vt:lpstr>
      <vt:lpstr>West Area Planning Committee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fbyrne</dc:creator>
  <cp:lastModifiedBy>fbyrne</cp:lastModifiedBy>
  <cp:revision>2</cp:revision>
  <dcterms:created xsi:type="dcterms:W3CDTF">2019-04-03T14:36:38Z</dcterms:created>
  <dcterms:modified xsi:type="dcterms:W3CDTF">2019-04-03T14:44:02Z</dcterms:modified>
</cp:coreProperties>
</file>